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5" r:id="rId5"/>
    <p:sldId id="268" r:id="rId6"/>
    <p:sldId id="261" r:id="rId7"/>
    <p:sldId id="267" r:id="rId8"/>
    <p:sldId id="266" r:id="rId9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55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0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0A4D-DED6-1BFF-7CE1-B31B0976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DB2EC-14A8-DF47-D4A0-F523A3964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92952-BAA4-F3D8-C085-9DECB05B2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3ACF-DD66-EB04-DA4F-3DB32A81A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9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163008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Автоматизация отчетности выездных сотрудников с помощью Telegram-бота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2764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Эффективный контроль, прозрачная отчетность, оптимизация ресурсов.</a:t>
            </a:r>
            <a:endParaRPr lang="en-US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C26C3-BD7D-487F-9BAA-E3378081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683" y="7610389"/>
            <a:ext cx="1648055" cy="61921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580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11955"/>
            <a:ext cx="106764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Наша цель: Эффективная отчетность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5545336"/>
            <a:ext cx="30922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Удобный инструмент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603635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Создать удобный инструмент для сбора отчетов.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4381" y="55453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Контроль задач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4381" y="603635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Обеспечить контроль за выполнением задач.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7429" y="55453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Автоматизация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07429" y="603635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Автоматизировать сбор и систематизацию данных.</a:t>
            </a:r>
            <a:endParaRPr lang="en-US" sz="19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F7C4215-F95A-AE4B-68E6-449BEBC2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0" y="7474029"/>
            <a:ext cx="28956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1700" y="27991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Что разработана в прототипе</a:t>
            </a:r>
            <a:endParaRPr lang="en-US" sz="43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C1397FC-4C8C-B6AB-B7FB-388286BE4679}"/>
              </a:ext>
            </a:extLst>
          </p:cNvPr>
          <p:cNvSpPr/>
          <p:nvPr/>
        </p:nvSpPr>
        <p:spPr>
          <a:xfrm>
            <a:off x="401700" y="1016901"/>
            <a:ext cx="9148700" cy="4390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00"/>
              </a:lnSpc>
              <a:buAutoNum type="arabicParenR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Разработан сайт с админ панелью на сайт с последующими функциями</a:t>
            </a:r>
            <a:r>
              <a:rPr lang="en-US" sz="2150" b="1" dirty="0">
                <a:solidFill>
                  <a:srgbClr val="E0E4E6"/>
                </a:solidFill>
                <a:ea typeface="Spline Sans Bold" pitchFamily="34" charset="-122"/>
              </a:rPr>
              <a:t>:</a:t>
            </a: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 </a:t>
            </a: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Управление сотрудниками </a:t>
            </a: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Управление объектами</a:t>
            </a: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Управление отчетами</a:t>
            </a: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Отчеты на </a:t>
            </a:r>
            <a:r>
              <a:rPr lang="ru-RU" sz="2150" b="1" dirty="0" err="1">
                <a:solidFill>
                  <a:srgbClr val="E0E4E6"/>
                </a:solidFill>
                <a:ea typeface="Spline Sans Bold" pitchFamily="34" charset="-122"/>
              </a:rPr>
              <a:t>расмотрении</a:t>
            </a:r>
            <a:endParaRPr lang="ru-RU" sz="215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marL="457200" indent="-4572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Возможность скачать отчеты в формате </a:t>
            </a:r>
            <a:r>
              <a:rPr lang="en" sz="2150" b="1" dirty="0">
                <a:solidFill>
                  <a:srgbClr val="E0E4E6"/>
                </a:solidFill>
                <a:ea typeface="Spline Sans Bold" pitchFamily="34" charset="-122"/>
              </a:rPr>
              <a:t>.</a:t>
            </a:r>
            <a:r>
              <a:rPr lang="en" sz="2150" b="1" dirty="0" err="1">
                <a:solidFill>
                  <a:srgbClr val="E0E4E6"/>
                </a:solidFill>
                <a:ea typeface="Spline Sans Bold" pitchFamily="34" charset="-122"/>
              </a:rPr>
              <a:t>xls</a:t>
            </a:r>
            <a:endParaRPr lang="ru-RU" sz="215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algn="l">
              <a:lnSpc>
                <a:spcPts val="2700"/>
              </a:lnSpc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2) Разработан простой интерфейс</a:t>
            </a:r>
            <a:r>
              <a:rPr lang="en-US" sz="2150" b="1" dirty="0">
                <a:solidFill>
                  <a:srgbClr val="E0E4E6"/>
                </a:solidFill>
                <a:ea typeface="Spline Sans Bold" pitchFamily="34" charset="-122"/>
              </a:rPr>
              <a:t>:</a:t>
            </a: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 </a:t>
            </a: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Для разгрузки чата, после окончания смены, чат автоматически отчищается</a:t>
            </a: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ru-RU" sz="2150" b="1" dirty="0">
                <a:solidFill>
                  <a:srgbClr val="E0E4E6"/>
                </a:solidFill>
                <a:ea typeface="Spline Sans Bold" pitchFamily="34" charset="-122"/>
              </a:rPr>
              <a:t>Переработана функция отправки геолокации </a:t>
            </a:r>
          </a:p>
          <a:p>
            <a:pPr marL="457200" indent="-457200" algn="l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ru-RU" sz="2150" b="1" dirty="0">
              <a:solidFill>
                <a:srgbClr val="E0E4E6"/>
              </a:solidFill>
              <a:ea typeface="Spline Sans Bold" pitchFamily="34" charset="-12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03669-3347-425E-B7ED-7B19B6BC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845" y="7491855"/>
            <a:ext cx="1873894" cy="61921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57" y="0"/>
            <a:ext cx="462844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590" y="222133"/>
            <a:ext cx="58888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Как работает бот</a:t>
            </a:r>
            <a:endParaRPr lang="en-US" sz="43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641F8-3E89-9AE9-1964-463FA548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7581900"/>
            <a:ext cx="2895600" cy="6477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617590" y="6124730"/>
            <a:ext cx="12721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Меню сотрудника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6109073" y="6193263"/>
            <a:ext cx="1577009" cy="46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Начало смены</a:t>
            </a:r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BE5A44-A866-B102-DBBA-BDB1738ACF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615" y="1628905"/>
            <a:ext cx="3286229" cy="38793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E89764-AF7A-C95D-1769-D498EEB6CA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02968" y="907933"/>
            <a:ext cx="3291956" cy="5065160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BEBF6A1B-F4DD-4CF2-F739-0132023BAA9D}"/>
              </a:ext>
            </a:extLst>
          </p:cNvPr>
          <p:cNvSpPr/>
          <p:nvPr/>
        </p:nvSpPr>
        <p:spPr>
          <a:xfrm>
            <a:off x="10660896" y="6124730"/>
            <a:ext cx="1577009" cy="46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Конец смены</a:t>
            </a:r>
            <a:endParaRPr lang="en-US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E34D1A-6960-D01E-0DA1-270DEEBCDE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66591" y="1773382"/>
            <a:ext cx="4246219" cy="41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7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43" y="252203"/>
            <a:ext cx="58888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Основа сайта</a:t>
            </a:r>
            <a:endParaRPr lang="en-US" sz="43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641F8-3E89-9AE9-1964-463FA548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7581900"/>
            <a:ext cx="2895600" cy="6477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441484" y="2974357"/>
            <a:ext cx="1131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История появления</a:t>
            </a:r>
            <a:endParaRPr lang="en-US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947BCF-8AA5-4C88-B9C9-C00E0CDA5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8" y="1264923"/>
            <a:ext cx="6675939" cy="1709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EFC904-5B5E-43BB-8524-98A4501B4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17257"/>
            <a:ext cx="6610092" cy="200773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69F50152-88A4-4123-A439-D73328F84AB1}"/>
              </a:ext>
            </a:extLst>
          </p:cNvPr>
          <p:cNvSpPr/>
          <p:nvPr/>
        </p:nvSpPr>
        <p:spPr>
          <a:xfrm>
            <a:off x="9389795" y="5362830"/>
            <a:ext cx="1131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Для кого предназначена</a:t>
            </a:r>
            <a:endParaRPr lang="en-US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D9AC5C-0A67-4A72-95F9-007A008A7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57" y="3462359"/>
            <a:ext cx="5771801" cy="3800942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09DF1793-4473-4184-93E8-CC23E11DA5A9}"/>
              </a:ext>
            </a:extLst>
          </p:cNvPr>
          <p:cNvSpPr/>
          <p:nvPr/>
        </p:nvSpPr>
        <p:spPr>
          <a:xfrm>
            <a:off x="1935030" y="7385022"/>
            <a:ext cx="1131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Кнопка для перехода на бота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210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544" y="139940"/>
            <a:ext cx="58888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Админ панель </a:t>
            </a:r>
            <a:endParaRPr lang="en-US" sz="43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641F8-3E89-9AE9-1964-463FA548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7581900"/>
            <a:ext cx="2895600" cy="647700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5051370" y="5449895"/>
            <a:ext cx="3604684" cy="68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Главная панель </a:t>
            </a:r>
            <a:r>
              <a:rPr lang="ru-RU" sz="2400" b="1" dirty="0" err="1">
                <a:solidFill>
                  <a:srgbClr val="E0E4E6"/>
                </a:solidFill>
                <a:ea typeface="Spline Sans Bold" pitchFamily="34" charset="-122"/>
              </a:rPr>
              <a:t>упрвления</a:t>
            </a:r>
            <a:endParaRPr lang="ru-RU" sz="240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«Управление сотрудниками»</a:t>
            </a:r>
            <a:endParaRPr lang="en-US" sz="24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90609DB-CB3A-54CF-41F7-AD1976F8D1EA}"/>
              </a:ext>
            </a:extLst>
          </p:cNvPr>
          <p:cNvSpPr/>
          <p:nvPr/>
        </p:nvSpPr>
        <p:spPr>
          <a:xfrm>
            <a:off x="829006" y="4431777"/>
            <a:ext cx="29261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Панель авторизации</a:t>
            </a:r>
            <a:endParaRPr lang="en-US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A9FC28-DABF-D518-7310-C305177C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578" y="2312588"/>
            <a:ext cx="3324989" cy="20454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A5BB5-F02F-5D7E-217A-355B8C1995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5901" y="1385041"/>
            <a:ext cx="4449298" cy="390052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D2E445-E176-3F71-631C-82D8AF5E3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512" y="1385041"/>
            <a:ext cx="5001353" cy="3900523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93F25AA5-21CE-DD80-A14C-9801AD62E375}"/>
              </a:ext>
            </a:extLst>
          </p:cNvPr>
          <p:cNvSpPr/>
          <p:nvPr/>
        </p:nvSpPr>
        <p:spPr>
          <a:xfrm>
            <a:off x="10153847" y="5449895"/>
            <a:ext cx="3604684" cy="68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Главная панель </a:t>
            </a:r>
            <a:r>
              <a:rPr lang="ru-RU" sz="2400" b="1" dirty="0" err="1">
                <a:solidFill>
                  <a:srgbClr val="E0E4E6"/>
                </a:solidFill>
                <a:ea typeface="Spline Sans Bold" pitchFamily="34" charset="-122"/>
              </a:rPr>
              <a:t>упрвления</a:t>
            </a:r>
            <a:endParaRPr lang="ru-RU" sz="240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«Управление объектами»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E6B96-413A-CD9F-990C-D6E976DA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251CB2-DE1D-EAEB-96B7-29F57685D03C}"/>
              </a:ext>
            </a:extLst>
          </p:cNvPr>
          <p:cNvSpPr/>
          <p:nvPr/>
        </p:nvSpPr>
        <p:spPr>
          <a:xfrm>
            <a:off x="429544" y="139940"/>
            <a:ext cx="58888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Админ панель </a:t>
            </a:r>
            <a:endParaRPr lang="en-US" sz="43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5B1770D-42FA-B361-5FF7-502ADB6D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7581900"/>
            <a:ext cx="2895600" cy="647700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4153209F-CB24-A1CA-7DAC-AC9786C89B54}"/>
              </a:ext>
            </a:extLst>
          </p:cNvPr>
          <p:cNvSpPr/>
          <p:nvPr/>
        </p:nvSpPr>
        <p:spPr>
          <a:xfrm>
            <a:off x="2032419" y="5285564"/>
            <a:ext cx="3604684" cy="68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Главная панель </a:t>
            </a:r>
            <a:r>
              <a:rPr lang="ru-RU" sz="2400" b="1" dirty="0" err="1">
                <a:solidFill>
                  <a:srgbClr val="E0E4E6"/>
                </a:solidFill>
                <a:ea typeface="Spline Sans Bold" pitchFamily="34" charset="-122"/>
              </a:rPr>
              <a:t>упрвления</a:t>
            </a:r>
            <a:endParaRPr lang="ru-RU" sz="240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«Отчеты»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BF8122-8C3F-4E5E-9128-8D1253CEC2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323" y="1112652"/>
            <a:ext cx="6960877" cy="39218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A3861D-5A38-BE30-3521-2A4B1EB9DA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72252" y="1112652"/>
            <a:ext cx="6821354" cy="3921859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29854B60-DF29-BEB5-0078-428991CB91C6}"/>
              </a:ext>
            </a:extLst>
          </p:cNvPr>
          <p:cNvSpPr/>
          <p:nvPr/>
        </p:nvSpPr>
        <p:spPr>
          <a:xfrm>
            <a:off x="9180587" y="5284701"/>
            <a:ext cx="3604684" cy="68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Главная панель </a:t>
            </a:r>
            <a:r>
              <a:rPr lang="ru-RU" sz="2400" b="1" dirty="0" err="1">
                <a:solidFill>
                  <a:srgbClr val="E0E4E6"/>
                </a:solidFill>
                <a:ea typeface="Spline Sans Bold" pitchFamily="34" charset="-122"/>
              </a:rPr>
              <a:t>упрвления</a:t>
            </a:r>
            <a:endParaRPr lang="ru-RU" sz="2400" b="1" dirty="0">
              <a:solidFill>
                <a:srgbClr val="E0E4E6"/>
              </a:solidFill>
              <a:ea typeface="Spline Sans Bold" pitchFamily="34" charset="-122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«Отчеты на </a:t>
            </a:r>
            <a:r>
              <a:rPr lang="ru-RU" sz="2400" b="1" dirty="0" err="1">
                <a:solidFill>
                  <a:srgbClr val="E0E4E6"/>
                </a:solidFill>
                <a:ea typeface="Spline Sans Bold" pitchFamily="34" charset="-122"/>
              </a:rPr>
              <a:t>расмотрении</a:t>
            </a:r>
            <a:r>
              <a:rPr lang="ru-RU" sz="2400" b="1" dirty="0">
                <a:solidFill>
                  <a:srgbClr val="E0E4E6"/>
                </a:solidFill>
                <a:ea typeface="Spline Sans Bold" pitchFamily="34" charset="-122"/>
              </a:rPr>
              <a:t>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97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43" y="252203"/>
            <a:ext cx="58888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0FCFF"/>
                </a:solidFill>
                <a:ea typeface="Spline Sans Bold" pitchFamily="34" charset="-122"/>
              </a:rPr>
              <a:t>Ссылка на </a:t>
            </a:r>
            <a:r>
              <a:rPr lang="en-US" sz="4300" b="1" dirty="0">
                <a:solidFill>
                  <a:srgbClr val="F0FCFF"/>
                </a:solidFill>
                <a:ea typeface="Spline Sans Bold" pitchFamily="34" charset="-122"/>
              </a:rPr>
              <a:t>telegram-bot</a:t>
            </a:r>
            <a:endParaRPr lang="en-US" sz="4300" dirty="0"/>
          </a:p>
        </p:txBody>
      </p:sp>
      <p:pic>
        <p:nvPicPr>
          <p:cNvPr id="15" name="Рисунок 14" descr="Изображение выглядит как черн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641F8-3E89-9AE9-1964-463FA548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7581900"/>
            <a:ext cx="2895600" cy="6477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375692" y="6621777"/>
            <a:ext cx="1131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ea typeface="Spline Sans Bold" pitchFamily="34" charset="-122"/>
              </a:rPr>
              <a:t>QR-code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7C5922-DA2F-3A29-7055-E9B87391DD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3095" y="1359908"/>
            <a:ext cx="4717158" cy="51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164</Words>
  <Application>Microsoft Office PowerPoint</Application>
  <PresentationFormat>Произвольный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Aptos</vt:lpstr>
      <vt:lpstr>Arial</vt:lpstr>
      <vt:lpstr>Barlow</vt:lpstr>
      <vt:lpstr>Calibri</vt:lpstr>
      <vt:lpstr>Spline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Mast1ev Legend</cp:lastModifiedBy>
  <cp:revision>13</cp:revision>
  <dcterms:created xsi:type="dcterms:W3CDTF">2025-03-22T04:11:16Z</dcterms:created>
  <dcterms:modified xsi:type="dcterms:W3CDTF">2025-03-23T03:30:42Z</dcterms:modified>
</cp:coreProperties>
</file>